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184BDC-2AE7-4139-8659-BC23F7647210}" type="datetimeFigureOut">
              <a:rPr lang="en-US" smtClean="0"/>
              <a:pPr/>
              <a:t>9/7/2009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6D434F-4A29-4A1C-A8D3-1F7C5A3B869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72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Name : NG PUI YEEN</a:t>
            </a:r>
          </a:p>
          <a:p>
            <a:r>
              <a:rPr lang="en-US" dirty="0" err="1" smtClean="0"/>
              <a:t>Matric</a:t>
            </a:r>
            <a:r>
              <a:rPr lang="en-US" dirty="0" smtClean="0"/>
              <a:t> No : 103724</a:t>
            </a:r>
          </a:p>
          <a:p>
            <a:r>
              <a:rPr lang="en-US" dirty="0" smtClean="0"/>
              <a:t>Course : Construction Management</a:t>
            </a:r>
          </a:p>
          <a:p>
            <a:r>
              <a:rPr lang="en-US" dirty="0" smtClean="0"/>
              <a:t>Issued Date : 10 August 2009</a:t>
            </a:r>
          </a:p>
          <a:p>
            <a:r>
              <a:rPr lang="en-US" dirty="0" smtClean="0"/>
              <a:t>Submission Date : 13 August 2009</a:t>
            </a: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071546"/>
            <a:ext cx="6480048" cy="1928826"/>
          </a:xfrm>
        </p:spPr>
        <p:txBody>
          <a:bodyPr/>
          <a:lstStyle/>
          <a:p>
            <a:r>
              <a:rPr smtClean="0"/>
              <a:t>PROJECT 4A : </a:t>
            </a:r>
            <a:br>
              <a:rPr smtClean="0"/>
            </a:br>
            <a:r>
              <a:rPr smtClean="0"/>
              <a:t>A </a:t>
            </a:r>
            <a:r>
              <a:rPr smtClean="0"/>
              <a:t>NOOK </a:t>
            </a:r>
            <a:r>
              <a:rPr smtClean="0"/>
              <a:t>TO INSPIRE</a:t>
            </a:r>
            <a:endParaRPr lang="en-M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68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 can also lying at my sarong and look at the sky. Start dreaming…</a:t>
            </a:r>
            <a:endParaRPr lang="en-MY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82036" cy="6500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542926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Enjoying at my personal space…</a:t>
            </a:r>
            <a:endParaRPr lang="en-MY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I feel tired, I can have a nap at my sarong here. Close my eyes, lying at the sarong and relax…</a:t>
            </a:r>
            <a:endParaRPr lang="en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72396" cy="5393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I having a nap, take a deep breath and start to do my work again.</a:t>
            </a:r>
            <a:endParaRPr lang="en-M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suitable place for me to relax at here. I also can release my stress and tension at here. Hope the others also feel the same and can relax at my personal space too.  </a:t>
            </a:r>
            <a:r>
              <a:rPr lang="en-US" smtClean="0"/>
              <a:t>Enjoy…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4357686" y="507207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 End!!!</a:t>
            </a:r>
            <a:endParaRPr lang="en-MY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MY SITE</a:t>
            </a:r>
            <a:endParaRPr lang="en-MY" dirty="0"/>
          </a:p>
        </p:txBody>
      </p:sp>
      <p:pic>
        <p:nvPicPr>
          <p:cNvPr id="5" name="Picture Placeholder 4" descr="Image2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348" b="153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choose in front of E48B as my location for  my personal space. I feel that place is shady and cool for me to relax, put my feet up and have a break. I also feel familiar with that place because I will pass through that place when I came HBP school for my lecture class. That place is nice and warm for me.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757242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607220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place my sarong beside the bamboo tree because I feel comfortable here. I feel this place is suitable for me to rest. </a:t>
            </a:r>
            <a:endParaRPr lang="en-M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7929618" cy="6715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600076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Placing my belongings at my sarong there. Leaving a place for me to sit and lie at there. </a:t>
            </a:r>
            <a:endParaRPr lang="en-MY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age29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>
          <a:xfrm>
            <a:off x="1142976" y="714356"/>
            <a:ext cx="671517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72" y="285728"/>
            <a:ext cx="2071702" cy="571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My Belongings</a:t>
            </a:r>
            <a:endParaRPr lang="en-MY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Taking off my shoes  and put it beside my sarong…</a:t>
            </a:r>
            <a:endParaRPr lang="en-M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-357214"/>
            <a:ext cx="7286676" cy="6584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607220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do some simple work at my personal place. </a:t>
            </a:r>
            <a:endParaRPr lang="en-M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6429428" cy="6000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768" y="71435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Lying at my sarong and reading some book.</a:t>
            </a:r>
            <a:endParaRPr lang="en-M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6858048" cy="60722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1000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sit at my sarong and to be lost in reverie. </a:t>
            </a:r>
            <a:endParaRPr lang="en-MY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299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PROJECT 4A :  A NOOK TO INSPIRE</vt:lpstr>
      <vt:lpstr>MY SITE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yeen</dc:creator>
  <cp:lastModifiedBy>yeen</cp:lastModifiedBy>
  <cp:revision>27</cp:revision>
  <dcterms:created xsi:type="dcterms:W3CDTF">2009-08-12T13:02:58Z</dcterms:created>
  <dcterms:modified xsi:type="dcterms:W3CDTF">2009-09-07T06:43:11Z</dcterms:modified>
</cp:coreProperties>
</file>